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For Christ and the </a:t>
            </a:r>
            <a:r>
              <a:rPr lang="en-US" sz="3600" dirty="0" err="1"/>
              <a:t>Churh</a:t>
            </a:r>
            <a:r>
              <a:rPr lang="en-US" sz="3600" dirty="0"/>
              <a:t> We Stand </a:t>
            </a:r>
          </a:p>
          <a:p>
            <a:r>
              <a:rPr lang="en-US" sz="3600" dirty="0"/>
              <a:t>Late 61:4</a:t>
            </a:r>
          </a:p>
          <a:p>
            <a:r>
              <a:rPr lang="en-US" sz="3600" dirty="0"/>
              <a:t>John R. Clements, 1868-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F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/>
              <a:t>Khris</a:t>
            </a:r>
            <a:r>
              <a:rPr lang="en-US" sz="4800" dirty="0"/>
              <a:t> le A </a:t>
            </a:r>
            <a:r>
              <a:rPr lang="en-US" sz="4800" dirty="0" err="1"/>
              <a:t>Pawlpi</a:t>
            </a:r>
            <a:r>
              <a:rPr lang="en-US" sz="4800" dirty="0"/>
              <a:t> </a:t>
            </a:r>
            <a:r>
              <a:rPr lang="en-US" sz="4800" dirty="0" err="1" smtClean="0"/>
              <a:t>ading</a:t>
            </a:r>
            <a:r>
              <a:rPr lang="en-US" sz="4800" dirty="0" smtClean="0"/>
              <a:t>,</a:t>
            </a:r>
          </a:p>
          <a:p>
            <a:pPr marL="0" indent="0">
              <a:buNone/>
            </a:pPr>
            <a:r>
              <a:rPr lang="en-US" sz="4800" dirty="0" smtClean="0"/>
              <a:t>lung </a:t>
            </a:r>
            <a:r>
              <a:rPr lang="en-US" sz="4800" dirty="0" err="1"/>
              <a:t>kituakin</a:t>
            </a:r>
            <a:r>
              <a:rPr lang="en-US" sz="4800" dirty="0"/>
              <a:t> </a:t>
            </a:r>
            <a:r>
              <a:rPr lang="en-US" sz="4800" dirty="0" err="1"/>
              <a:t>i</a:t>
            </a:r>
            <a:r>
              <a:rPr lang="en-US" sz="4800" dirty="0"/>
              <a:t> ding; </a:t>
            </a:r>
          </a:p>
          <a:p>
            <a:pPr marL="0" indent="0">
              <a:buNone/>
            </a:pPr>
            <a:r>
              <a:rPr lang="en-US" sz="4800" dirty="0" err="1"/>
              <a:t>Kam</a:t>
            </a:r>
            <a:r>
              <a:rPr lang="en-US" sz="4800" dirty="0"/>
              <a:t> le </a:t>
            </a:r>
            <a:r>
              <a:rPr lang="en-US" sz="4800" dirty="0" err="1"/>
              <a:t>muk</a:t>
            </a:r>
            <a:r>
              <a:rPr lang="en-US" sz="4800" dirty="0"/>
              <a:t> </a:t>
            </a:r>
            <a:r>
              <a:rPr lang="en-US" sz="4800" dirty="0" err="1"/>
              <a:t>tawh</a:t>
            </a:r>
            <a:r>
              <a:rPr lang="en-US" sz="4800" dirty="0"/>
              <a:t> phat </a:t>
            </a:r>
            <a:r>
              <a:rPr lang="en-US" sz="4800" dirty="0" err="1" smtClean="0"/>
              <a:t>ni</a:t>
            </a:r>
            <a:r>
              <a:rPr lang="en-US" sz="4800" dirty="0" smtClean="0"/>
              <a:t>,</a:t>
            </a:r>
          </a:p>
          <a:p>
            <a:pPr marL="0" indent="0">
              <a:buNone/>
            </a:pPr>
            <a:r>
              <a:rPr lang="en-US" sz="4800" dirty="0" smtClean="0"/>
              <a:t>A </a:t>
            </a:r>
            <a:r>
              <a:rPr lang="en-US" sz="4800" dirty="0" err="1"/>
              <a:t>thanemte</a:t>
            </a:r>
            <a:r>
              <a:rPr lang="en-US" sz="4800" dirty="0"/>
              <a:t> huh </a:t>
            </a:r>
            <a:r>
              <a:rPr lang="en-US" sz="4800" dirty="0" err="1"/>
              <a:t>ni</a:t>
            </a:r>
            <a:r>
              <a:rPr lang="en-US" sz="4800" dirty="0"/>
              <a:t>; </a:t>
            </a:r>
          </a:p>
          <a:p>
            <a:pPr marL="0" indent="0">
              <a:buNone/>
            </a:pPr>
            <a:r>
              <a:rPr lang="en-US" sz="4800" dirty="0" err="1"/>
              <a:t>Khe</a:t>
            </a:r>
            <a:r>
              <a:rPr lang="en-US" sz="4800" dirty="0"/>
              <a:t> </a:t>
            </a:r>
            <a:r>
              <a:rPr lang="en-US" sz="4800" dirty="0" err="1"/>
              <a:t>tawh</a:t>
            </a:r>
            <a:r>
              <a:rPr lang="en-US" sz="4800" dirty="0"/>
              <a:t> </a:t>
            </a:r>
            <a:r>
              <a:rPr lang="en-US" sz="4800" dirty="0" err="1"/>
              <a:t>mangthang</a:t>
            </a:r>
            <a:r>
              <a:rPr lang="en-US" sz="4800" dirty="0"/>
              <a:t> </a:t>
            </a:r>
            <a:r>
              <a:rPr lang="en-US" sz="4800" dirty="0" err="1"/>
              <a:t>zong</a:t>
            </a:r>
            <a:r>
              <a:rPr lang="en-US" sz="4800" dirty="0"/>
              <a:t> </a:t>
            </a:r>
            <a:r>
              <a:rPr lang="en-US" sz="4800" dirty="0" err="1" smtClean="0"/>
              <a:t>ni</a:t>
            </a:r>
            <a:r>
              <a:rPr lang="en-US" sz="4800" dirty="0" smtClean="0"/>
              <a:t>,</a:t>
            </a:r>
          </a:p>
          <a:p>
            <a:pPr marL="0" indent="0">
              <a:buNone/>
            </a:pPr>
            <a:r>
              <a:rPr lang="en-US" sz="4800" dirty="0" err="1" smtClean="0"/>
              <a:t>Khris</a:t>
            </a:r>
            <a:r>
              <a:rPr lang="en-US" sz="4800" dirty="0" smtClean="0"/>
              <a:t> </a:t>
            </a:r>
            <a:r>
              <a:rPr lang="en-US" sz="4800" dirty="0"/>
              <a:t>le </a:t>
            </a:r>
            <a:r>
              <a:rPr lang="en-US" sz="4800" dirty="0" err="1"/>
              <a:t>Pawlpi</a:t>
            </a:r>
            <a:r>
              <a:rPr lang="en-US" sz="4800" dirty="0"/>
              <a:t> </a:t>
            </a:r>
            <a:r>
              <a:rPr lang="en-US" sz="4800" dirty="0" err="1"/>
              <a:t>ading</a:t>
            </a:r>
            <a:r>
              <a:rPr lang="en-US" sz="4800" dirty="0"/>
              <a:t>. </a:t>
            </a:r>
          </a:p>
          <a:p>
            <a:pPr marL="0" indent="0">
              <a:buNone/>
            </a:pPr>
            <a:r>
              <a:rPr lang="en-US" sz="4800" dirty="0"/>
              <a:t> 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/>
              <a:t>Khris</a:t>
            </a:r>
            <a:r>
              <a:rPr lang="en-US" sz="6000" dirty="0"/>
              <a:t> le A </a:t>
            </a:r>
            <a:r>
              <a:rPr lang="en-US" sz="6000" dirty="0" err="1"/>
              <a:t>Pawlpi</a:t>
            </a:r>
            <a:r>
              <a:rPr lang="en-US" sz="6000" dirty="0"/>
              <a:t> </a:t>
            </a:r>
            <a:r>
              <a:rPr lang="en-US" sz="6000" dirty="0" err="1"/>
              <a:t>ading</a:t>
            </a:r>
            <a:r>
              <a:rPr lang="en-US" sz="6000" dirty="0"/>
              <a:t>, lung </a:t>
            </a:r>
            <a:r>
              <a:rPr lang="en-US" sz="6000" dirty="0" err="1"/>
              <a:t>kituakin</a:t>
            </a:r>
            <a:r>
              <a:rPr lang="en-US" sz="6000" dirty="0"/>
              <a:t> </a:t>
            </a:r>
            <a:r>
              <a:rPr lang="en-US" sz="6000" dirty="0" err="1"/>
              <a:t>i</a:t>
            </a:r>
            <a:r>
              <a:rPr lang="en-US" sz="6000" dirty="0"/>
              <a:t> ding; </a:t>
            </a:r>
          </a:p>
          <a:p>
            <a:pPr marL="0" indent="0">
              <a:buNone/>
            </a:pPr>
            <a:r>
              <a:rPr lang="en-US" sz="6000" dirty="0"/>
              <a:t>I </a:t>
            </a:r>
            <a:r>
              <a:rPr lang="en-US" sz="6000" dirty="0" err="1"/>
              <a:t>nuntakna</a:t>
            </a:r>
            <a:r>
              <a:rPr lang="en-US" sz="6000" dirty="0"/>
              <a:t> </a:t>
            </a:r>
            <a:r>
              <a:rPr lang="en-US" sz="6000" dirty="0" err="1"/>
              <a:t>i</a:t>
            </a:r>
            <a:r>
              <a:rPr lang="en-US" sz="6000" dirty="0"/>
              <a:t> </a:t>
            </a:r>
            <a:r>
              <a:rPr lang="en-US" sz="6000" dirty="0" err="1"/>
              <a:t>kipiata</a:t>
            </a:r>
            <a:r>
              <a:rPr lang="en-US" sz="6000" dirty="0"/>
              <a:t>, </a:t>
            </a:r>
            <a:r>
              <a:rPr lang="en-US" sz="6000" dirty="0" err="1"/>
              <a:t>Khris</a:t>
            </a:r>
            <a:r>
              <a:rPr lang="en-US" sz="6000" dirty="0"/>
              <a:t> le </a:t>
            </a:r>
            <a:r>
              <a:rPr lang="en-US" sz="6000" dirty="0" err="1"/>
              <a:t>Pawlpi</a:t>
            </a:r>
            <a:r>
              <a:rPr lang="en-US" sz="6000" dirty="0"/>
              <a:t> </a:t>
            </a:r>
            <a:r>
              <a:rPr lang="en-US" sz="6000" dirty="0" err="1"/>
              <a:t>ading</a:t>
            </a:r>
            <a:r>
              <a:rPr lang="en-US" sz="6000" dirty="0"/>
              <a:t>.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/>
              <a:t>Khris</a:t>
            </a:r>
            <a:r>
              <a:rPr lang="en-US" sz="4800" dirty="0"/>
              <a:t> le A </a:t>
            </a:r>
            <a:r>
              <a:rPr lang="en-US" sz="4800" dirty="0" err="1"/>
              <a:t>Pawlpi</a:t>
            </a:r>
            <a:r>
              <a:rPr lang="en-US" sz="4800" dirty="0"/>
              <a:t> </a:t>
            </a:r>
            <a:r>
              <a:rPr lang="en-US" sz="4800" dirty="0" err="1"/>
              <a:t>ading</a:t>
            </a:r>
            <a:r>
              <a:rPr lang="en-US" sz="4800" dirty="0"/>
              <a:t>, </a:t>
            </a:r>
            <a:r>
              <a:rPr lang="en-US" sz="4800" dirty="0" err="1"/>
              <a:t>thungen</a:t>
            </a:r>
            <a:r>
              <a:rPr lang="en-US" sz="4800" dirty="0"/>
              <a:t> in </a:t>
            </a:r>
            <a:r>
              <a:rPr lang="en-US" sz="4800" dirty="0" err="1"/>
              <a:t>sem</a:t>
            </a:r>
            <a:r>
              <a:rPr lang="en-US" sz="4800" dirty="0"/>
              <a:t> den ding; </a:t>
            </a:r>
          </a:p>
          <a:p>
            <a:pPr marL="0" indent="0">
              <a:buNone/>
            </a:pPr>
            <a:r>
              <a:rPr lang="en-US" sz="4800" dirty="0" err="1"/>
              <a:t>Lawpna</a:t>
            </a:r>
            <a:r>
              <a:rPr lang="en-US" sz="4800" dirty="0"/>
              <a:t>, </a:t>
            </a:r>
            <a:r>
              <a:rPr lang="en-US" sz="4800" dirty="0" err="1"/>
              <a:t>hanna</a:t>
            </a:r>
            <a:r>
              <a:rPr lang="en-US" sz="4800" dirty="0"/>
              <a:t> </a:t>
            </a:r>
            <a:r>
              <a:rPr lang="en-US" sz="4800" dirty="0" err="1"/>
              <a:t>thak</a:t>
            </a:r>
            <a:r>
              <a:rPr lang="en-US" sz="4800" dirty="0"/>
              <a:t> </a:t>
            </a:r>
            <a:r>
              <a:rPr lang="en-US" sz="4800" dirty="0" err="1"/>
              <a:t>tawh</a:t>
            </a:r>
            <a:r>
              <a:rPr lang="en-US" sz="4800" dirty="0"/>
              <a:t>, Na </a:t>
            </a:r>
            <a:r>
              <a:rPr lang="en-US" sz="4800" dirty="0" err="1"/>
              <a:t>khat</a:t>
            </a:r>
            <a:r>
              <a:rPr lang="en-US" sz="4800" dirty="0"/>
              <a:t> </a:t>
            </a:r>
            <a:r>
              <a:rPr lang="en-US" sz="4800" dirty="0" err="1"/>
              <a:t>peuh</a:t>
            </a:r>
            <a:r>
              <a:rPr lang="en-US" sz="4800" dirty="0"/>
              <a:t> </a:t>
            </a:r>
            <a:r>
              <a:rPr lang="en-US" sz="4800" dirty="0" err="1"/>
              <a:t>sem</a:t>
            </a:r>
            <a:r>
              <a:rPr lang="en-US" sz="4800" dirty="0"/>
              <a:t> </a:t>
            </a:r>
            <a:r>
              <a:rPr lang="en-US" sz="4800" dirty="0" err="1"/>
              <a:t>pel</a:t>
            </a:r>
            <a:r>
              <a:rPr lang="en-US" sz="4800" dirty="0"/>
              <a:t> </a:t>
            </a:r>
            <a:r>
              <a:rPr lang="en-US" sz="4800" dirty="0" err="1"/>
              <a:t>mawh</a:t>
            </a:r>
            <a:r>
              <a:rPr lang="en-US" sz="4800" dirty="0"/>
              <a:t>; </a:t>
            </a:r>
          </a:p>
          <a:p>
            <a:pPr marL="0" indent="0">
              <a:buNone/>
            </a:pPr>
            <a:r>
              <a:rPr lang="en-US" sz="4800" dirty="0" err="1"/>
              <a:t>Thuciam</a:t>
            </a:r>
            <a:r>
              <a:rPr lang="en-US" sz="4800" dirty="0"/>
              <a:t> man </a:t>
            </a:r>
            <a:r>
              <a:rPr lang="en-US" sz="4800" dirty="0" err="1"/>
              <a:t>zuihna</a:t>
            </a:r>
            <a:r>
              <a:rPr lang="en-US" sz="4800" dirty="0"/>
              <a:t> </a:t>
            </a:r>
            <a:r>
              <a:rPr lang="en-US" sz="4800" dirty="0" err="1"/>
              <a:t>tawh</a:t>
            </a:r>
            <a:r>
              <a:rPr lang="en-US" sz="4800" dirty="0"/>
              <a:t>, </a:t>
            </a:r>
            <a:r>
              <a:rPr lang="en-US" sz="4800" dirty="0" err="1"/>
              <a:t>Khris</a:t>
            </a:r>
            <a:r>
              <a:rPr lang="en-US" sz="4800" dirty="0"/>
              <a:t> le </a:t>
            </a:r>
            <a:r>
              <a:rPr lang="en-US" sz="4800" dirty="0" err="1"/>
              <a:t>Pawlpi</a:t>
            </a:r>
            <a:r>
              <a:rPr lang="en-US" sz="4800" dirty="0"/>
              <a:t> </a:t>
            </a:r>
            <a:r>
              <a:rPr lang="en-US" sz="4800" dirty="0" err="1"/>
              <a:t>ading</a:t>
            </a:r>
            <a:r>
              <a:rPr lang="en-US" sz="4800" dirty="0"/>
              <a:t>.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/>
              <a:t>Khris</a:t>
            </a:r>
            <a:r>
              <a:rPr lang="en-US" sz="4800" dirty="0"/>
              <a:t> le A </a:t>
            </a:r>
            <a:r>
              <a:rPr lang="en-US" sz="4800" dirty="0" err="1"/>
              <a:t>Pawlpi</a:t>
            </a:r>
            <a:r>
              <a:rPr lang="en-US" sz="4800" dirty="0"/>
              <a:t> </a:t>
            </a:r>
            <a:r>
              <a:rPr lang="en-US" sz="4800" dirty="0" err="1"/>
              <a:t>ading</a:t>
            </a:r>
            <a:r>
              <a:rPr lang="en-US" sz="4800" dirty="0" smtClean="0"/>
              <a:t>,</a:t>
            </a:r>
          </a:p>
          <a:p>
            <a:pPr marL="0" indent="0">
              <a:buNone/>
            </a:pPr>
            <a:r>
              <a:rPr lang="en-US" sz="4800" dirty="0" smtClean="0"/>
              <a:t>“</a:t>
            </a:r>
            <a:r>
              <a:rPr lang="en-US" sz="4800" dirty="0"/>
              <a:t>Hosanna” </a:t>
            </a:r>
            <a:r>
              <a:rPr lang="en-US" sz="4800" dirty="0" err="1"/>
              <a:t>ci’n</a:t>
            </a:r>
            <a:r>
              <a:rPr lang="en-US" sz="4800" dirty="0"/>
              <a:t> </a:t>
            </a:r>
            <a:r>
              <a:rPr lang="en-US" sz="4800" dirty="0" err="1"/>
              <a:t>sa</a:t>
            </a:r>
            <a:r>
              <a:rPr lang="en-US" sz="4800" dirty="0"/>
              <a:t> ding; </a:t>
            </a:r>
          </a:p>
          <a:p>
            <a:pPr marL="0" indent="0">
              <a:buNone/>
            </a:pPr>
            <a:r>
              <a:rPr lang="en-US" sz="4800" dirty="0"/>
              <a:t>Hong </a:t>
            </a:r>
            <a:r>
              <a:rPr lang="en-US" sz="4800" dirty="0" err="1"/>
              <a:t>suakta</a:t>
            </a:r>
            <a:r>
              <a:rPr lang="en-US" sz="4800" dirty="0"/>
              <a:t> </a:t>
            </a:r>
            <a:r>
              <a:rPr lang="en-US" sz="4800" dirty="0" err="1"/>
              <a:t>sak</a:t>
            </a:r>
            <a:r>
              <a:rPr lang="en-US" sz="4800" dirty="0"/>
              <a:t> </a:t>
            </a:r>
            <a:r>
              <a:rPr lang="en-US" sz="4800" dirty="0" err="1"/>
              <a:t>khin</a:t>
            </a:r>
            <a:r>
              <a:rPr lang="en-US" sz="4800" dirty="0"/>
              <a:t> </a:t>
            </a:r>
            <a:r>
              <a:rPr lang="en-US" sz="4800" dirty="0" smtClean="0"/>
              <a:t>a,</a:t>
            </a:r>
          </a:p>
          <a:p>
            <a:pPr marL="0" indent="0">
              <a:buNone/>
            </a:pPr>
            <a:r>
              <a:rPr lang="en-US" sz="4800" dirty="0" err="1" smtClean="0"/>
              <a:t>zawhna</a:t>
            </a:r>
            <a:r>
              <a:rPr lang="en-US" sz="4800" dirty="0" smtClean="0"/>
              <a:t> </a:t>
            </a:r>
            <a:r>
              <a:rPr lang="en-US" sz="4800" dirty="0" err="1"/>
              <a:t>hong</a:t>
            </a:r>
            <a:r>
              <a:rPr lang="en-US" sz="4800" dirty="0"/>
              <a:t> </a:t>
            </a:r>
            <a:r>
              <a:rPr lang="en-US" sz="4800" dirty="0" err="1"/>
              <a:t>ciam</a:t>
            </a:r>
            <a:r>
              <a:rPr lang="en-US" sz="4800" dirty="0"/>
              <a:t> man’ ah; </a:t>
            </a:r>
          </a:p>
          <a:p>
            <a:pPr marL="0" indent="0">
              <a:buNone/>
            </a:pPr>
            <a:r>
              <a:rPr lang="en-US" sz="4800" dirty="0"/>
              <a:t>I </a:t>
            </a:r>
            <a:r>
              <a:rPr lang="en-US" sz="4800" dirty="0" err="1"/>
              <a:t>thu</a:t>
            </a:r>
            <a:r>
              <a:rPr lang="en-US" sz="4800" dirty="0"/>
              <a:t> </a:t>
            </a:r>
            <a:r>
              <a:rPr lang="en-US" sz="4800" dirty="0" err="1"/>
              <a:t>bulphuh</a:t>
            </a:r>
            <a:r>
              <a:rPr lang="en-US" sz="4800" dirty="0"/>
              <a:t> </a:t>
            </a:r>
            <a:r>
              <a:rPr lang="en-US" sz="4800" dirty="0" err="1"/>
              <a:t>inah</a:t>
            </a:r>
            <a:r>
              <a:rPr lang="en-US" sz="4800" dirty="0"/>
              <a:t>, </a:t>
            </a:r>
            <a:r>
              <a:rPr lang="en-US" sz="4800" dirty="0" err="1"/>
              <a:t>Khris</a:t>
            </a:r>
            <a:r>
              <a:rPr lang="en-US" sz="4800" dirty="0"/>
              <a:t> le </a:t>
            </a:r>
            <a:r>
              <a:rPr lang="en-US" sz="4800" dirty="0" err="1" smtClean="0"/>
              <a:t>Pawlpi</a:t>
            </a:r>
            <a:r>
              <a:rPr lang="en-US" sz="4800" dirty="0" smtClean="0"/>
              <a:t> </a:t>
            </a:r>
            <a:r>
              <a:rPr lang="en-US" sz="4800" dirty="0" err="1"/>
              <a:t>ading</a:t>
            </a:r>
            <a:r>
              <a:rPr lang="en-US" sz="4800" dirty="0"/>
              <a:t>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592575" y="6156101"/>
            <a:ext cx="259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187. Khris le Pawlpi Ading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2018-12-13T04:17:14Z</dcterms:modified>
</cp:coreProperties>
</file>